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258602E-2900-4B8A-9E19-73AEAC7F706D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DA2EB4E-B7C1-4951-B7DC-BEDEE93DB4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oleansixsigma.com/dmaic-five-basic-phases-of-lean-six-sigm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Six Sigma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Gap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8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Necessary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Defining the problems to be fixes using a high-level roadmap.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Measuring the performance of the current process.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Analyzing the problem to get to the root cause of the problem(Go Lean Six Sigma, n. d).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Improving the system using holistic and elegant solutions.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Controlling the system to ensure sustainability of gains.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43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Defects’ Removal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Creating robust design.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Analyzing the effects.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Assessing the reliability and capability of the system to remove the risk.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Enhancing the performance of the system.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1026" name="Picture 2" descr="C:\Users\User\Pictures\d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343" y="4343400"/>
            <a:ext cx="63246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215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Go Lean Six Sigma, DMAIC- The 5 phases of lean 	six sigma. Retrieved from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	https://goleansixsigma.com/dmaic-five-	basic-phases-of-lean-six-sigma/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6590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34</TotalTime>
  <Words>107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Austin</vt:lpstr>
      <vt:lpstr>Six Sigma Process</vt:lpstr>
      <vt:lpstr>Necessary Steps</vt:lpstr>
      <vt:lpstr>Defects’ Removal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Sigma Process</dc:title>
  <dc:creator>Windows User</dc:creator>
  <cp:lastModifiedBy>Windows User</cp:lastModifiedBy>
  <cp:revision>4</cp:revision>
  <dcterms:created xsi:type="dcterms:W3CDTF">2019-03-17T08:27:08Z</dcterms:created>
  <dcterms:modified xsi:type="dcterms:W3CDTF">2019-03-17T09:01:49Z</dcterms:modified>
</cp:coreProperties>
</file>